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3"/>
  </p:notesMasterIdLst>
  <p:sldIdLst>
    <p:sldId id="32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lpana Sabapathy" initials="K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FE5"/>
    <a:srgbClr val="E387D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0855" autoAdjust="0"/>
  </p:normalViewPr>
  <p:slideViewPr>
    <p:cSldViewPr>
      <p:cViewPr varScale="1">
        <p:scale>
          <a:sx n="61" d="100"/>
          <a:sy n="61" d="100"/>
        </p:scale>
        <p:origin x="11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92E29-DEB6-4122-AD48-4EF3C249B44C}" type="datetimeFigureOut">
              <a:rPr lang="en-GB" smtClean="0"/>
              <a:pPr/>
              <a:t>12/03/2017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672E6-B90B-41AC-B0CD-30FA6F3466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53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EC5E2-BBDC-42C6-AE89-DB7DBA0069A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12/03/2017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C6342-40A2-4C7A-B487-3AF27E7C2FE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4664"/>
            <a:ext cx="7886700" cy="1080121"/>
          </a:xfrm>
        </p:spPr>
        <p:txBody>
          <a:bodyPr>
            <a:normAutofit/>
          </a:bodyPr>
          <a:lstStyle/>
          <a:p>
            <a:r>
              <a:rPr lang="en-GB" sz="2400" b="1" dirty="0"/>
              <a:t>S1 Figure. Estimated uptake in total adult population – alternative display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798" y="1760221"/>
            <a:ext cx="7029800" cy="393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892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3353</TotalTime>
  <Words>12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S1 Figure. Estimated uptake in total adult population – alternative display</vt:lpstr>
    </vt:vector>
  </TitlesOfParts>
  <Company>London School of Hygiene &amp; Tropical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 Hayes</dc:creator>
  <cp:lastModifiedBy>Sam Griffith</cp:lastModifiedBy>
  <cp:revision>183</cp:revision>
  <dcterms:created xsi:type="dcterms:W3CDTF">2013-10-02T15:50:03Z</dcterms:created>
  <dcterms:modified xsi:type="dcterms:W3CDTF">2017-03-13T03:39:42Z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